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aveat"/>
      <p:regular r:id="rId19"/>
      <p:bold r:id="rId20"/>
    </p:embeddedFont>
    <p:embeddedFont>
      <p:font typeface="Amatic SC"/>
      <p:regular r:id="rId21"/>
      <p:bold r:id="rId22"/>
    </p:embeddedFont>
    <p:embeddedFont>
      <p:font typeface="Caveat Medium"/>
      <p:regular r:id="rId23"/>
      <p:bold r:id="rId24"/>
    </p:embeddedFont>
    <p:embeddedFont>
      <p:font typeface="Caveat SemiBo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-bold.fntdata"/><Relationship Id="rId22" Type="http://schemas.openxmlformats.org/officeDocument/2006/relationships/font" Target="fonts/AmaticSC-bold.fntdata"/><Relationship Id="rId21" Type="http://schemas.openxmlformats.org/officeDocument/2006/relationships/font" Target="fonts/AmaticSC-regular.fntdata"/><Relationship Id="rId24" Type="http://schemas.openxmlformats.org/officeDocument/2006/relationships/font" Target="fonts/CaveatMedium-bold.fntdata"/><Relationship Id="rId23" Type="http://schemas.openxmlformats.org/officeDocument/2006/relationships/font" Target="fonts/Caveat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veatSemiBold-bold.fntdata"/><Relationship Id="rId25" Type="http://schemas.openxmlformats.org/officeDocument/2006/relationships/font" Target="fonts/Caveat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Cave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4f41b9380b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4f41b9380b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f41b9380b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4f41b9380b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f41b9380b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4f41b9380b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4f41b9380b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4f41b9380b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f226fdbf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4f226fdbf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f41b938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4f41b938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Alfred, un scientifique de renom se retrouve enfermé dans son laboratoire après l’apocalypse. Son objectif est simple : trouver un remède qui lui permettra de sauver l’humanité de l’anéantissement. Cependant la solitude le gangrène. Plus le temps passe et plus, sa solidité mentale d’antan faiblit. A vous de jouer, évitez à Alfred de sombrer complètement dans la folie vie en gérant sa santé mentale et essayer de concevoir le remède vous permettant de sortir victorieux !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4f41b9380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4f41b9380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f41b9380b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f41b9380b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f41b9380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f41b938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f226fdb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f226fdb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4f41b9380b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4f41b9380b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f226fdbf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f226fdbf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f41b9380b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4f41b9380b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1415250" y="454450"/>
            <a:ext cx="63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1415400" y="454425"/>
            <a:ext cx="631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1415400" y="426175"/>
            <a:ext cx="631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2797800" y="555600"/>
            <a:ext cx="3548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5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 amt="87000"/>
          </a:blip>
          <a:stretch>
            <a:fillRect/>
          </a:stretch>
        </p:blipFill>
        <p:spPr>
          <a:xfrm>
            <a:off x="-582950" y="3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517500" y="445025"/>
            <a:ext cx="6314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Font typeface="Amatic SC"/>
              <a:buNone/>
              <a:defRPr b="1" sz="2800">
                <a:solidFill>
                  <a:srgbClr val="EFEFEF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 sz="2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 SemiBold"/>
              <a:buChar char="●"/>
              <a:defRPr sz="1800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○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■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●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○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■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●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○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veat SemiBold"/>
              <a:buChar char="■"/>
              <a:defRPr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b="1" i="1" sz="18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9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1415250" y="454450"/>
            <a:ext cx="63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Broken Minds</a:t>
            </a:r>
            <a:endParaRPr sz="5200">
              <a:solidFill>
                <a:srgbClr val="99999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738" y="1138475"/>
            <a:ext cx="5936527" cy="38204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8025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 rotWithShape="1">
          <a:blip r:embed="rId4">
            <a:alphaModFix/>
          </a:blip>
          <a:srcRect b="21009" l="28097" r="27339" t="20352"/>
          <a:stretch/>
        </p:blipFill>
        <p:spPr>
          <a:xfrm>
            <a:off x="2512813" y="1216550"/>
            <a:ext cx="4118375" cy="290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>
            <p:ph type="title"/>
          </p:nvPr>
        </p:nvSpPr>
        <p:spPr>
          <a:xfrm>
            <a:off x="1415400" y="426175"/>
            <a:ext cx="631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509"/>
              <a:t>Menu</a:t>
            </a:r>
            <a:endParaRPr sz="3509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8025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50" y="1379700"/>
            <a:ext cx="9048499" cy="293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 txBox="1"/>
          <p:nvPr>
            <p:ph type="title"/>
          </p:nvPr>
        </p:nvSpPr>
        <p:spPr>
          <a:xfrm>
            <a:off x="1415400" y="426175"/>
            <a:ext cx="6313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540"/>
              <a:t>Pause</a:t>
            </a:r>
            <a:endParaRPr sz="354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8025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 txBox="1"/>
          <p:nvPr>
            <p:ph type="title"/>
          </p:nvPr>
        </p:nvSpPr>
        <p:spPr>
          <a:xfrm>
            <a:off x="1415400" y="426175"/>
            <a:ext cx="631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540"/>
              <a:t>Gestion de la Vie</a:t>
            </a:r>
            <a:endParaRPr sz="3540"/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4">
            <a:alphaModFix/>
          </a:blip>
          <a:srcRect b="1827" l="0" r="0" t="13933"/>
          <a:stretch/>
        </p:blipFill>
        <p:spPr>
          <a:xfrm>
            <a:off x="1170175" y="1268825"/>
            <a:ext cx="6803650" cy="36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 rotWithShape="1">
          <a:blip r:embed="rId6">
            <a:alphaModFix/>
          </a:blip>
          <a:srcRect b="84062" l="0" r="67350" t="0"/>
          <a:stretch/>
        </p:blipFill>
        <p:spPr>
          <a:xfrm>
            <a:off x="7159075" y="408088"/>
            <a:ext cx="1938273" cy="60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8025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>
            <p:ph type="title"/>
          </p:nvPr>
        </p:nvSpPr>
        <p:spPr>
          <a:xfrm>
            <a:off x="311700" y="445025"/>
            <a:ext cx="85206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/>
              <a:t>MERCI ! </a:t>
            </a:r>
            <a:endParaRPr b="1" sz="4000"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8600" y="1764300"/>
            <a:ext cx="1055015" cy="210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0375" y="1764829"/>
            <a:ext cx="1284101" cy="2108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29946" y="1764300"/>
            <a:ext cx="1284116" cy="210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1104363" y="3971100"/>
            <a:ext cx="16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Valentin Dumas</a:t>
            </a:r>
            <a:endParaRPr b="1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3770250" y="3971100"/>
            <a:ext cx="16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Hugo Henriques</a:t>
            </a:r>
            <a:endParaRPr b="1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6675625" y="3971100"/>
            <a:ext cx="135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Gabriel Leroux</a:t>
            </a:r>
            <a:endParaRPr b="1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1552500" y="4468650"/>
            <a:ext cx="6039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rPr>
              <a:t>Broken Minds </a:t>
            </a:r>
            <a:endParaRPr b="1" sz="2200">
              <a:solidFill>
                <a:schemeClr val="lt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Project by Gabriel Leroux, Valentin Dumas, Hugo Henriques</a:t>
            </a:r>
            <a:endParaRPr sz="130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174" name="Google Shape;174;p2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0" y="66832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Scénario</a:t>
            </a:r>
            <a:endParaRPr/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11700" y="2122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êtes enfermé, coupé de tout contact, </a:t>
            </a:r>
            <a:r>
              <a:rPr lang="fr"/>
              <a:t>réussirez</a:t>
            </a:r>
            <a:r>
              <a:rPr lang="fr"/>
              <a:t> vous à lutter contre la folie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 quitter l’enfer de broken minds ?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184850" y="3220500"/>
            <a:ext cx="6774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Arpentez les recoins de cet appartement pour trouver des indices qui vous </a:t>
            </a:r>
            <a:r>
              <a:rPr lang="fr" sz="2000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mèneront</a:t>
            </a:r>
            <a:r>
              <a:rPr lang="fr" sz="2000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à la potion qui vous rendra votre liberté </a:t>
            </a:r>
            <a:endParaRPr sz="2000">
              <a:solidFill>
                <a:schemeClr val="lt1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972" y="226850"/>
            <a:ext cx="2510126" cy="16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ctrTitle"/>
          </p:nvPr>
        </p:nvSpPr>
        <p:spPr>
          <a:xfrm>
            <a:off x="311700" y="7445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Gameplay</a:t>
            </a:r>
            <a:endParaRPr/>
          </a:p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311700" y="1824325"/>
            <a:ext cx="8520600" cy="29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fr"/>
              <a:t>Ouvrir des portes avec les clés associées</a:t>
            </a:r>
            <a:endParaRPr/>
          </a:p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fr"/>
              <a:t>Explorer les recoins de la map</a:t>
            </a:r>
            <a:endParaRPr/>
          </a:p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fr"/>
              <a:t>Ramasser les 5 objets</a:t>
            </a:r>
            <a:endParaRPr/>
          </a:p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fr"/>
              <a:t>Gérer la santé mentale d’Alfred grâce aux cupcakes</a:t>
            </a:r>
            <a:endParaRPr/>
          </a:p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fr"/>
              <a:t>Menu pause pour faire souffler Alfred entre deux expériences</a:t>
            </a:r>
            <a:endParaRPr/>
          </a:p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1570350" y="631800"/>
            <a:ext cx="6003300" cy="83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/>
              <a:t>Situation de Victoire / Défaite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389600"/>
            <a:ext cx="2961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/>
              <a:t>V</a:t>
            </a:r>
            <a:r>
              <a:rPr lang="fr" sz="2200"/>
              <a:t>ous gagnez si vous atteignez la salle finale cachée derrière la deuxième porte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/>
              <a:t>Vous perdez si votre barre de santé mentale tombe à 0</a:t>
            </a:r>
            <a:endParaRPr sz="2200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3737" r="2118" t="6076"/>
          <a:stretch/>
        </p:blipFill>
        <p:spPr>
          <a:xfrm>
            <a:off x="3918450" y="1482400"/>
            <a:ext cx="5135027" cy="327942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11700" y="76152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825" y="2223450"/>
            <a:ext cx="5051400" cy="139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1415250" y="454450"/>
            <a:ext cx="63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Création de la map 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59" y="1152473"/>
            <a:ext cx="7954741" cy="36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2200"/>
              <a:t>Dimensions d’un grand appartement sans fenêtre, la décoration se veut futuriste et simpliste </a:t>
            </a:r>
            <a:endParaRPr sz="22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0475" y="1561450"/>
            <a:ext cx="4611825" cy="297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1415250" y="606850"/>
            <a:ext cx="6313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540"/>
              <a:t>Choix Artistique</a:t>
            </a:r>
            <a:endParaRPr sz="354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>
            <p:ph type="title"/>
          </p:nvPr>
        </p:nvSpPr>
        <p:spPr>
          <a:xfrm>
            <a:off x="1415250" y="454450"/>
            <a:ext cx="63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Problèmes rencontrés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Problème configuration GIT Mac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Problème de taille de fichier GIT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Problème liés à l’import d’assets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Problème liés au starter Content Pack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Problème liés au build</a:t>
            </a:r>
            <a:endParaRPr sz="2200"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1875" y="845175"/>
            <a:ext cx="1486400" cy="14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6">
            <a:alphaModFix/>
          </a:blip>
          <a:srcRect b="0" l="0" r="52921" t="0"/>
          <a:stretch/>
        </p:blipFill>
        <p:spPr>
          <a:xfrm>
            <a:off x="4437640" y="1718625"/>
            <a:ext cx="1535810" cy="24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 rotWithShape="1">
          <a:blip r:embed="rId7">
            <a:alphaModFix/>
          </a:blip>
          <a:srcRect b="0" l="16254" r="56376" t="0"/>
          <a:stretch/>
        </p:blipFill>
        <p:spPr>
          <a:xfrm>
            <a:off x="7097900" y="2986500"/>
            <a:ext cx="1220449" cy="1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2"/>
            <a:ext cx="103099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 txBox="1"/>
          <p:nvPr>
            <p:ph type="title"/>
          </p:nvPr>
        </p:nvSpPr>
        <p:spPr>
          <a:xfrm>
            <a:off x="1415250" y="454450"/>
            <a:ext cx="63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Features 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Utilisation des touches ZQSD pour le déplacement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Menu avec 2 onglets (Main et Settings - widget switcher)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Menu pause avec disparition en fondu </a:t>
            </a:r>
            <a:r>
              <a:rPr lang="fr"/>
              <a:t>de la musique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UI avec : barre de vie (santé mentale), un timer de jour et un inventaire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Inventaire complet avec différents types d’item, le nombre, une description et une fonctionnalité qui leur est associée. (“au moins 2 items utilisant une même interface”, “un line trace”)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Un trigger </a:t>
            </a:r>
            <a:r>
              <a:rPr lang="fr"/>
              <a:t>permettant</a:t>
            </a:r>
            <a:r>
              <a:rPr lang="fr"/>
              <a:t> d’afficher la condition de victoire </a:t>
            </a:r>
            <a:endParaRPr/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625" y="130750"/>
            <a:ext cx="2201862" cy="6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6350" y="3585550"/>
            <a:ext cx="3934375" cy="137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/>
          <p:nvPr/>
        </p:nvSpPr>
        <p:spPr>
          <a:xfrm>
            <a:off x="883900" y="3687025"/>
            <a:ext cx="354900" cy="355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O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4117775" y="4521875"/>
            <a:ext cx="548700" cy="2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Tab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